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3"/>
  </p:sldMasterIdLst>
  <p:notesMasterIdLst>
    <p:notesMasterId r:id="rId17"/>
  </p:notesMasterIdLst>
  <p:handoutMasterIdLst>
    <p:handoutMasterId r:id="rId18"/>
  </p:handoutMasterIdLst>
  <p:sldIdLst>
    <p:sldId id="282" r:id="rId4"/>
    <p:sldId id="283" r:id="rId5"/>
    <p:sldId id="292" r:id="rId6"/>
    <p:sldId id="291" r:id="rId7"/>
    <p:sldId id="297" r:id="rId8"/>
    <p:sldId id="298" r:id="rId9"/>
    <p:sldId id="299" r:id="rId10"/>
    <p:sldId id="300" r:id="rId11"/>
    <p:sldId id="305" r:id="rId12"/>
    <p:sldId id="306" r:id="rId13"/>
    <p:sldId id="307" r:id="rId14"/>
    <p:sldId id="304" r:id="rId15"/>
    <p:sldId id="296" r:id="rId16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31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6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1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084EB3E-5AB3-4274-892C-82EC6FEC722E}" type="datetime1">
              <a:rPr lang="pt-BR" smtClean="0"/>
              <a:t>21/11/2019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036029-DB52-40C9-B4A5-64D67F5EA754}" type="datetime1">
              <a:rPr lang="pt-BR" smtClean="0"/>
              <a:pPr/>
              <a:t>21/11/2019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dirty="0"/>
              <a:t>Editar estilos de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6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pt-BR" dirty="0"/>
              <a:t>TÍTULO DA APRESENTAÇÃO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dirty="0"/>
              <a:t>Clique para editar o estilo de subtítulo Mestre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4500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6" name="Espaço Reservado para Texto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1511250"/>
            <a:ext cx="4500000" cy="468000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D4FE60C-ACE5-4516-8CB6-EEDD96DB735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916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2900" y="1511476"/>
            <a:ext cx="2916000" cy="4679249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1" name="Espaço Reservado para Texto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3800" y="1511475"/>
            <a:ext cx="2916000" cy="467925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1764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90450" y="1512000"/>
            <a:ext cx="1764000" cy="4679250"/>
          </a:xfrm>
        </p:spPr>
        <p:txBody>
          <a:bodyPr rtlCol="0"/>
          <a:lstStyle>
            <a:lvl5pPr>
              <a:defRPr sz="11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3" name="Espaço Reservado para Texto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8900" y="1512000"/>
            <a:ext cx="1764000" cy="4679250"/>
          </a:xfrm>
        </p:spPr>
        <p:txBody>
          <a:bodyPr rtlCol="0"/>
          <a:lstStyle>
            <a:lvl5pPr>
              <a:defRPr sz="11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7350" y="1507535"/>
            <a:ext cx="1764000" cy="4679250"/>
          </a:xfrm>
        </p:spPr>
        <p:txBody>
          <a:bodyPr rtlCol="0"/>
          <a:lstStyle>
            <a:lvl5pPr>
              <a:defRPr sz="11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7" name="Espaço Reservado para Texto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65800" y="1507535"/>
            <a:ext cx="1764000" cy="4683715"/>
          </a:xfrm>
        </p:spPr>
        <p:txBody>
          <a:bodyPr rtlCol="0"/>
          <a:lstStyle>
            <a:lvl5pPr>
              <a:defRPr sz="11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6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dirty="0"/>
              <a:t>TÍTULO DA APRESENTAÇÃO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dirty="0"/>
              <a:t>Clique para editar o estilo de subtítulo Mestre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6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dirty="0"/>
              <a:t>TÍTULO DA APRESENTAÇÃO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dirty="0"/>
              <a:t>Clique para editar o estilo de subtítulo Mestre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o Conteú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 rtlCol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 rtlCol="0"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o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9" name="Espaço Reservado para Imagem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/>
          <a:p>
            <a:pPr rtl="0"/>
            <a:r>
              <a:rPr lang="pt-BR" dirty="0"/>
              <a:t>Clique para editar o estilo do título Mestre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mparação à Esquerda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4500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2" name="Espaço Reservado para Comparação à Esquerda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8" name="Espaço reservado para texto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020359"/>
            <a:ext cx="4500000" cy="4170891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rtlCol="0"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dirty="0"/>
              <a:t>Insira sua legenda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Agrade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rtlCol="0"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pt-BR" dirty="0"/>
              <a:t>Obrigado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0" name="Espaço Reservado para Texto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 rtlCol="0"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Nome completo</a:t>
            </a:r>
          </a:p>
        </p:txBody>
      </p:sp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Número do telefone</a:t>
            </a:r>
          </a:p>
        </p:txBody>
      </p:sp>
      <p:sp>
        <p:nvSpPr>
          <p:cNvPr id="13" name="Espaço Reservado para Texto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Contato por </a:t>
            </a:r>
            <a:r>
              <a:rPr lang="pt-BR" dirty="0" err="1"/>
              <a:t>Email</a:t>
            </a:r>
            <a:r>
              <a:rPr lang="pt-BR" dirty="0"/>
              <a:t> ou Mídia Social</a:t>
            </a:r>
          </a:p>
        </p:txBody>
      </p:sp>
      <p:sp>
        <p:nvSpPr>
          <p:cNvPr id="14" name="Espaço Reservado para Texto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Site da empresa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t-BR" dirty="0"/>
              <a:t>Editar estilos de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4" name="Caixa de texto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395424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pt-BR" sz="12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RASPEDAL</a:t>
            </a:r>
            <a:br>
              <a:rPr lang="pt-BR" sz="105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pt-BR" sz="1050" b="1" spc="-10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pt-BR" sz="1000" b="1" spc="-100" dirty="0">
                <a:solidFill>
                  <a:schemeClr val="tx1"/>
                </a:solidFill>
                <a:latin typeface="Corbel" panose="020B0503020204020204" pitchFamily="34" charset="0"/>
              </a:rPr>
              <a:t>THE FREE DSP PLATFORM</a:t>
            </a:r>
            <a:endParaRPr lang="pt-BR" sz="1200" b="1" spc="-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54" r:id="rId13"/>
    <p:sldLayoutId id="2147483655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eduardohferreiras/RasPedal" TargetMode="External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4411032"/>
            <a:ext cx="6798250" cy="1674470"/>
          </a:xfrm>
        </p:spPr>
        <p:txBody>
          <a:bodyPr rtlCol="0"/>
          <a:lstStyle/>
          <a:p>
            <a:pPr rtl="0">
              <a:lnSpc>
                <a:spcPts val="5800"/>
              </a:lnSpc>
            </a:pPr>
            <a:r>
              <a:rPr lang="pt-BR" dirty="0" err="1"/>
              <a:t>raspedal</a:t>
            </a:r>
            <a:endParaRPr lang="pt-BR" dirty="0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2668572" cy="1192038"/>
          </a:xfrm>
        </p:spPr>
        <p:txBody>
          <a:bodyPr rtlCol="0"/>
          <a:lstStyle/>
          <a:p>
            <a:pPr rtl="0"/>
            <a:r>
              <a:rPr lang="pt-BR" dirty="0"/>
              <a:t>The </a:t>
            </a:r>
            <a:r>
              <a:rPr lang="pt-BR" dirty="0" err="1"/>
              <a:t>free</a:t>
            </a:r>
            <a:r>
              <a:rPr lang="pt-BR" dirty="0"/>
              <a:t> DSP </a:t>
            </a:r>
            <a:r>
              <a:rPr lang="pt-BR" dirty="0" err="1"/>
              <a:t>platform</a:t>
            </a:r>
            <a:endParaRPr lang="pt-BR" dirty="0"/>
          </a:p>
        </p:txBody>
      </p:sp>
      <p:pic>
        <p:nvPicPr>
          <p:cNvPr id="18" name="Espaço Reservado para Imagem 17">
            <a:extLst>
              <a:ext uri="{FF2B5EF4-FFF2-40B4-BE49-F238E27FC236}">
                <a16:creationId xmlns:a16="http://schemas.microsoft.com/office/drawing/2014/main" id="{2411CA0B-8E20-7C48-9074-8D57423981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8" r="37908"/>
          <a:stretch>
            <a:fillRect/>
          </a:stretch>
        </p:blipFill>
        <p:spPr>
          <a:xfrm>
            <a:off x="9980476" y="0"/>
            <a:ext cx="2211524" cy="6858000"/>
          </a:xfrm>
        </p:spPr>
      </p:pic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/>
              <a:t>tremolo</a:t>
            </a:r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10</a:t>
            </a:fld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694A95D-A389-4FE0-9872-28C0E7300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67664" y="1519836"/>
            <a:ext cx="5722288" cy="381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36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/>
              <a:t>filter</a:t>
            </a:r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11</a:t>
            </a:fld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694A95D-A389-4FE0-9872-28C0E7300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5509" y="1038102"/>
            <a:ext cx="5810219" cy="478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089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4370572"/>
            <a:ext cx="6798250" cy="1674470"/>
          </a:xfrm>
        </p:spPr>
        <p:txBody>
          <a:bodyPr rtlCol="0"/>
          <a:lstStyle/>
          <a:p>
            <a:pPr rtl="0">
              <a:lnSpc>
                <a:spcPts val="5800"/>
              </a:lnSpc>
            </a:pPr>
            <a:r>
              <a:rPr lang="pt-BR" sz="5800" dirty="0" err="1"/>
              <a:t>demonstration</a:t>
            </a:r>
            <a:endParaRPr lang="pt-BR" sz="5800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122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/>
              <a:t>THANK YOU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pt-BR" dirty="0"/>
              <a:t>Eduardo H. F. Silva</a:t>
            </a:r>
          </a:p>
        </p:txBody>
      </p:sp>
      <p:pic>
        <p:nvPicPr>
          <p:cNvPr id="10" name="Elemento gráfico 9" descr="Smartphone" title="Ícone – Número de Telefone do Apresentador">
            <a:extLst>
              <a:ext uri="{FF2B5EF4-FFF2-40B4-BE49-F238E27FC236}">
                <a16:creationId xmlns:a16="http://schemas.microsoft.com/office/drawing/2014/main" id="{A29DE31C-E099-4579-BB03-675E0A40C5F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3050" y="4130805"/>
            <a:ext cx="218900" cy="218900"/>
          </a:xfrm>
          <a:prstGeom prst="rect">
            <a:avLst/>
          </a:prstGeo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pt-BR" dirty="0"/>
              <a:t>+55 12 99620 5701</a:t>
            </a:r>
          </a:p>
        </p:txBody>
      </p:sp>
      <p:pic>
        <p:nvPicPr>
          <p:cNvPr id="9" name="Elemento gráfico 8" descr="Envelope" title="Ícone – Email do Apresentador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3050" y="4536623"/>
            <a:ext cx="218900" cy="218900"/>
          </a:xfrm>
          <a:prstGeom prst="rect">
            <a:avLst/>
          </a:prstGeom>
        </p:spPr>
      </p:pic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pt-BR" dirty="0"/>
              <a:t>eduardo.hferreiras@gmail.com</a:t>
            </a:r>
          </a:p>
        </p:txBody>
      </p:sp>
      <p:pic>
        <p:nvPicPr>
          <p:cNvPr id="11" name="Elemento gráfico 10" descr="Link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6191" y="4904341"/>
            <a:ext cx="244786" cy="244786"/>
          </a:xfrm>
          <a:prstGeom prst="rect">
            <a:avLst/>
          </a:prstGeom>
        </p:spPr>
      </p:pic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E382DE25-E72C-473B-AB0F-13DF377E6A8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62268" y="4931263"/>
            <a:ext cx="3517960" cy="238016"/>
          </a:xfrm>
        </p:spPr>
        <p:txBody>
          <a:bodyPr rtlCol="0"/>
          <a:lstStyle/>
          <a:p>
            <a:r>
              <a:rPr lang="pt-BR" dirty="0">
                <a:hlinkClick r:id="rId8"/>
              </a:rPr>
              <a:t>https://github.com/eduardohferreiras/RasPedal</a:t>
            </a:r>
            <a:endParaRPr lang="pt-BR" dirty="0"/>
          </a:p>
        </p:txBody>
      </p:sp>
      <p:sp>
        <p:nvSpPr>
          <p:cNvPr id="22" name="Caixa de texto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584194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pt-BR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RASPEDAL</a:t>
            </a:r>
            <a:br>
              <a:rPr lang="pt-BR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pt-BR" sz="1600" b="1" spc="-10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pt-BR" sz="1600" b="1" spc="-100" dirty="0">
                <a:latin typeface="Corbel" panose="020B0503020204020204" pitchFamily="34" charset="0"/>
              </a:rPr>
              <a:t>THE FREE DSP PLATFORM</a:t>
            </a:r>
            <a:endParaRPr lang="pt-BR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14188" y="6402388"/>
            <a:ext cx="277812" cy="273050"/>
          </a:xfr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2044500"/>
            <a:ext cx="5184913" cy="432000"/>
          </a:xfrm>
        </p:spPr>
        <p:txBody>
          <a:bodyPr rtlCol="0"/>
          <a:lstStyle/>
          <a:p>
            <a:pPr rtl="0"/>
            <a:r>
              <a:rPr lang="pt-BR" dirty="0" err="1"/>
              <a:t>raspedal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30800" y="2747725"/>
            <a:ext cx="4498999" cy="727550"/>
          </a:xfrm>
        </p:spPr>
        <p:txBody>
          <a:bodyPr rtlCol="0"/>
          <a:lstStyle/>
          <a:p>
            <a:pPr rtl="0"/>
            <a:r>
              <a:rPr lang="pt-BR" dirty="0"/>
              <a:t>The </a:t>
            </a:r>
            <a:r>
              <a:rPr lang="pt-BR" dirty="0" err="1"/>
              <a:t>free</a:t>
            </a:r>
            <a:r>
              <a:rPr lang="pt-BR" dirty="0"/>
              <a:t> DSP Platform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3746500"/>
            <a:ext cx="5184800" cy="2445500"/>
          </a:xfrm>
        </p:spPr>
        <p:txBody>
          <a:bodyPr rtlCol="0"/>
          <a:lstStyle/>
          <a:p>
            <a:pPr rtl="0">
              <a:lnSpc>
                <a:spcPct val="150000"/>
              </a:lnSpc>
            </a:pPr>
            <a:r>
              <a:rPr lang="pt-BR" dirty="0"/>
              <a:t>High-</a:t>
            </a:r>
            <a:r>
              <a:rPr lang="pt-BR" dirty="0" err="1"/>
              <a:t>end</a:t>
            </a:r>
            <a:r>
              <a:rPr lang="pt-BR" dirty="0"/>
              <a:t> </a:t>
            </a:r>
            <a:r>
              <a:rPr lang="pt-BR" dirty="0" err="1"/>
              <a:t>audio</a:t>
            </a:r>
            <a:r>
              <a:rPr lang="pt-BR" dirty="0"/>
              <a:t> </a:t>
            </a:r>
            <a:r>
              <a:rPr lang="pt-BR" dirty="0" err="1"/>
              <a:t>quality</a:t>
            </a:r>
            <a:endParaRPr lang="pt-BR" dirty="0"/>
          </a:p>
          <a:p>
            <a:pPr rtl="0">
              <a:lnSpc>
                <a:spcPct val="150000"/>
              </a:lnSpc>
            </a:pPr>
            <a:r>
              <a:rPr lang="pt-BR" dirty="0" err="1"/>
              <a:t>Low</a:t>
            </a:r>
            <a:r>
              <a:rPr lang="pt-BR" dirty="0"/>
              <a:t> </a:t>
            </a:r>
            <a:r>
              <a:rPr lang="pt-BR" dirty="0" err="1"/>
              <a:t>production</a:t>
            </a:r>
            <a:r>
              <a:rPr lang="pt-BR" dirty="0"/>
              <a:t> </a:t>
            </a:r>
            <a:r>
              <a:rPr lang="pt-BR" dirty="0" err="1"/>
              <a:t>cost</a:t>
            </a:r>
            <a:endParaRPr lang="pt-BR" dirty="0"/>
          </a:p>
          <a:p>
            <a:pPr rtl="0">
              <a:lnSpc>
                <a:spcPct val="150000"/>
              </a:lnSpc>
            </a:pPr>
            <a:r>
              <a:rPr lang="pt-BR" dirty="0"/>
              <a:t>Open-</a:t>
            </a:r>
            <a:r>
              <a:rPr lang="pt-BR" dirty="0" err="1"/>
              <a:t>source</a:t>
            </a:r>
            <a:endParaRPr lang="pt-BR" dirty="0"/>
          </a:p>
          <a:p>
            <a:pPr rtl="0">
              <a:lnSpc>
                <a:spcPct val="150000"/>
              </a:lnSpc>
            </a:pPr>
            <a:r>
              <a:rPr lang="pt-BR" dirty="0" err="1"/>
              <a:t>Easy</a:t>
            </a:r>
            <a:r>
              <a:rPr lang="pt-BR" dirty="0"/>
              <a:t> </a:t>
            </a:r>
            <a:r>
              <a:rPr lang="pt-BR" dirty="0" err="1"/>
              <a:t>replication</a:t>
            </a:r>
            <a:endParaRPr lang="pt-BR" dirty="0"/>
          </a:p>
        </p:txBody>
      </p:sp>
      <p:pic>
        <p:nvPicPr>
          <p:cNvPr id="18" name="Espaço Reservado para Imagem 17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/>
      </p:pic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4370572"/>
            <a:ext cx="6798250" cy="1674470"/>
          </a:xfrm>
        </p:spPr>
        <p:txBody>
          <a:bodyPr rtlCol="0"/>
          <a:lstStyle/>
          <a:p>
            <a:pPr rtl="0">
              <a:lnSpc>
                <a:spcPts val="5800"/>
              </a:lnSpc>
            </a:pPr>
            <a:r>
              <a:rPr lang="pt-BR" sz="5800" dirty="0" err="1"/>
              <a:t>Main</a:t>
            </a:r>
            <a:r>
              <a:rPr lang="pt-BR" sz="5800" dirty="0"/>
              <a:t> </a:t>
            </a:r>
            <a:r>
              <a:rPr lang="pt-BR" sz="5800" dirty="0" err="1"/>
              <a:t>components</a:t>
            </a:r>
            <a:endParaRPr lang="pt-BR" sz="5800" dirty="0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 err="1"/>
              <a:t>Raspberry</a:t>
            </a:r>
            <a:r>
              <a:rPr lang="pt-BR" dirty="0"/>
              <a:t> </a:t>
            </a:r>
            <a:r>
              <a:rPr lang="pt-BR" dirty="0" err="1"/>
              <a:t>Pi</a:t>
            </a:r>
            <a:r>
              <a:rPr lang="pt-BR" dirty="0"/>
              <a:t> 3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 err="1"/>
              <a:t>Audio</a:t>
            </a:r>
            <a:r>
              <a:rPr lang="pt-BR" dirty="0"/>
              <a:t> </a:t>
            </a:r>
            <a:r>
              <a:rPr lang="pt-BR" dirty="0" err="1"/>
              <a:t>Injector</a:t>
            </a:r>
            <a:endParaRPr lang="pt-B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 err="1"/>
              <a:t>gtkIOStream</a:t>
            </a:r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/>
              <a:t>Raspberry</a:t>
            </a:r>
            <a:r>
              <a:rPr lang="pt-BR" dirty="0"/>
              <a:t> </a:t>
            </a:r>
            <a:r>
              <a:rPr lang="pt-BR" dirty="0" err="1"/>
              <a:t>pi</a:t>
            </a:r>
            <a:r>
              <a:rPr lang="pt-BR" dirty="0"/>
              <a:t> 3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3609" y="2046914"/>
            <a:ext cx="3723257" cy="3284889"/>
          </a:xfrm>
        </p:spPr>
        <p:txBody>
          <a:bodyPr rtlCol="0"/>
          <a:lstStyle/>
          <a:p>
            <a:pPr rtl="0">
              <a:lnSpc>
                <a:spcPct val="150000"/>
              </a:lnSpc>
            </a:pPr>
            <a:r>
              <a:rPr lang="pt-BR" dirty="0" err="1"/>
              <a:t>Quad</a:t>
            </a:r>
            <a:r>
              <a:rPr lang="pt-BR" dirty="0"/>
              <a:t>-Core 1.2GHz CPU</a:t>
            </a:r>
          </a:p>
          <a:p>
            <a:pPr rtl="0">
              <a:lnSpc>
                <a:spcPct val="150000"/>
              </a:lnSpc>
            </a:pPr>
            <a:r>
              <a:rPr lang="pt-BR" dirty="0" err="1"/>
              <a:t>Ready</a:t>
            </a:r>
            <a:r>
              <a:rPr lang="pt-BR" dirty="0"/>
              <a:t>-</a:t>
            </a:r>
            <a:r>
              <a:rPr lang="pt-BR" dirty="0" err="1"/>
              <a:t>to-use</a:t>
            </a:r>
            <a:r>
              <a:rPr lang="pt-BR" dirty="0"/>
              <a:t> HDMI </a:t>
            </a:r>
            <a:r>
              <a:rPr lang="pt-BR" dirty="0" err="1"/>
              <a:t>and</a:t>
            </a:r>
            <a:r>
              <a:rPr lang="pt-BR" dirty="0"/>
              <a:t> USB </a:t>
            </a:r>
            <a:r>
              <a:rPr lang="pt-BR" dirty="0" err="1"/>
              <a:t>ports</a:t>
            </a:r>
            <a:r>
              <a:rPr lang="pt-BR" dirty="0"/>
              <a:t> </a:t>
            </a:r>
          </a:p>
          <a:p>
            <a:pPr rtl="0">
              <a:lnSpc>
                <a:spcPct val="150000"/>
              </a:lnSpc>
            </a:pPr>
            <a:r>
              <a:rPr lang="pt-BR" dirty="0" err="1"/>
              <a:t>Raspberry</a:t>
            </a:r>
            <a:r>
              <a:rPr lang="pt-BR" dirty="0"/>
              <a:t>, a Debian-</a:t>
            </a:r>
            <a:r>
              <a:rPr lang="pt-BR" dirty="0" err="1"/>
              <a:t>based</a:t>
            </a:r>
            <a:r>
              <a:rPr lang="pt-BR" dirty="0"/>
              <a:t> OS</a:t>
            </a:r>
          </a:p>
          <a:p>
            <a:pPr rtl="0">
              <a:lnSpc>
                <a:spcPct val="150000"/>
              </a:lnSpc>
            </a:pPr>
            <a:r>
              <a:rPr lang="pt-BR" dirty="0" err="1"/>
              <a:t>Production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support</a:t>
            </a:r>
            <a:r>
              <a:rPr lang="pt-BR" dirty="0"/>
              <a:t> </a:t>
            </a:r>
            <a:r>
              <a:rPr lang="pt-BR" dirty="0" err="1"/>
              <a:t>assured</a:t>
            </a:r>
            <a:r>
              <a:rPr lang="pt-BR" dirty="0"/>
              <a:t> </a:t>
            </a:r>
            <a:r>
              <a:rPr lang="pt-BR" dirty="0" err="1"/>
              <a:t>until</a:t>
            </a:r>
            <a:r>
              <a:rPr lang="pt-BR" dirty="0"/>
              <a:t> 2022</a:t>
            </a:r>
          </a:p>
          <a:p>
            <a:pPr rtl="0"/>
            <a:endParaRPr lang="pt-BR" dirty="0"/>
          </a:p>
        </p:txBody>
      </p:sp>
      <p:pic>
        <p:nvPicPr>
          <p:cNvPr id="19" name="Espaço Reservado para Imagem 18">
            <a:extLst>
              <a:ext uri="{FF2B5EF4-FFF2-40B4-BE49-F238E27FC236}">
                <a16:creationId xmlns:a16="http://schemas.microsoft.com/office/drawing/2014/main" id="{78E3D4B9-3B79-3A44-BAC1-8FEE23274B9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0408" y="2046914"/>
            <a:ext cx="4887182" cy="3284889"/>
          </a:xfrm>
        </p:spPr>
      </p:pic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/>
              <a:t>Audio</a:t>
            </a:r>
            <a:r>
              <a:rPr lang="pt-BR" dirty="0"/>
              <a:t> </a:t>
            </a:r>
            <a:r>
              <a:rPr lang="pt-BR" dirty="0" err="1"/>
              <a:t>Injector</a:t>
            </a:r>
            <a:r>
              <a:rPr lang="pt-BR" dirty="0"/>
              <a:t> </a:t>
            </a:r>
            <a:r>
              <a:rPr lang="pt-BR" dirty="0" err="1"/>
              <a:t>Sound</a:t>
            </a:r>
            <a:r>
              <a:rPr lang="pt-BR" dirty="0"/>
              <a:t> </a:t>
            </a:r>
            <a:r>
              <a:rPr lang="pt-BR" dirty="0" err="1"/>
              <a:t>CArd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3609" y="2046914"/>
            <a:ext cx="3723257" cy="3284889"/>
          </a:xfrm>
        </p:spPr>
        <p:txBody>
          <a:bodyPr rtlCol="0"/>
          <a:lstStyle/>
          <a:p>
            <a:pPr rtl="0">
              <a:lnSpc>
                <a:spcPct val="200000"/>
              </a:lnSpc>
            </a:pPr>
            <a:r>
              <a:rPr lang="pt-BR" dirty="0" err="1"/>
              <a:t>Up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96kHz</a:t>
            </a:r>
          </a:p>
          <a:p>
            <a:pPr rtl="0">
              <a:lnSpc>
                <a:spcPct val="200000"/>
              </a:lnSpc>
            </a:pPr>
            <a:r>
              <a:rPr lang="pt-BR" dirty="0"/>
              <a:t>32-bit </a:t>
            </a:r>
            <a:r>
              <a:rPr lang="pt-BR" dirty="0" err="1"/>
              <a:t>resolution</a:t>
            </a:r>
            <a:endParaRPr lang="pt-BR" dirty="0"/>
          </a:p>
          <a:p>
            <a:pPr rtl="0">
              <a:lnSpc>
                <a:spcPct val="200000"/>
              </a:lnSpc>
            </a:pPr>
            <a:r>
              <a:rPr lang="pt-BR" dirty="0"/>
              <a:t>Input </a:t>
            </a:r>
            <a:r>
              <a:rPr lang="pt-BR" dirty="0" err="1"/>
              <a:t>and</a:t>
            </a:r>
            <a:r>
              <a:rPr lang="pt-BR" dirty="0"/>
              <a:t> output </a:t>
            </a:r>
            <a:r>
              <a:rPr lang="pt-BR" dirty="0" err="1"/>
              <a:t>gain</a:t>
            </a:r>
            <a:r>
              <a:rPr lang="pt-BR" dirty="0"/>
              <a:t> </a:t>
            </a:r>
            <a:r>
              <a:rPr lang="pt-BR" dirty="0" err="1"/>
              <a:t>control</a:t>
            </a:r>
            <a:endParaRPr lang="pt-BR" dirty="0"/>
          </a:p>
          <a:p>
            <a:pPr rtl="0">
              <a:lnSpc>
                <a:spcPct val="200000"/>
              </a:lnSpc>
            </a:pPr>
            <a:r>
              <a:rPr lang="pt-BR" dirty="0" err="1"/>
              <a:t>Production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support</a:t>
            </a:r>
            <a:r>
              <a:rPr lang="pt-BR" dirty="0"/>
              <a:t> </a:t>
            </a:r>
            <a:r>
              <a:rPr lang="pt-BR" dirty="0" err="1"/>
              <a:t>assured</a:t>
            </a:r>
            <a:r>
              <a:rPr lang="pt-BR" dirty="0"/>
              <a:t> </a:t>
            </a:r>
            <a:r>
              <a:rPr lang="pt-BR" dirty="0" err="1"/>
              <a:t>until</a:t>
            </a:r>
            <a:r>
              <a:rPr lang="pt-BR" dirty="0"/>
              <a:t> 2022</a:t>
            </a:r>
          </a:p>
          <a:p>
            <a:pPr rtl="0"/>
            <a:endParaRPr lang="pt-BR" dirty="0"/>
          </a:p>
        </p:txBody>
      </p:sp>
      <p:pic>
        <p:nvPicPr>
          <p:cNvPr id="19" name="Espaço Reservado para Imagem 18">
            <a:extLst>
              <a:ext uri="{FF2B5EF4-FFF2-40B4-BE49-F238E27FC236}">
                <a16:creationId xmlns:a16="http://schemas.microsoft.com/office/drawing/2014/main" id="{78E3D4B9-3B79-3A44-BAC1-8FEE23274B9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76866" y="2046914"/>
            <a:ext cx="4649054" cy="3284889"/>
          </a:xfrm>
        </p:spPr>
      </p:pic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8541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/>
              <a:t>Gtk</a:t>
            </a:r>
            <a:r>
              <a:rPr lang="pt-BR" dirty="0"/>
              <a:t> </a:t>
            </a:r>
            <a:r>
              <a:rPr lang="pt-BR" dirty="0" err="1"/>
              <a:t>iostream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3609" y="2046914"/>
            <a:ext cx="3723257" cy="3284889"/>
          </a:xfrm>
        </p:spPr>
        <p:txBody>
          <a:bodyPr rtlCol="0"/>
          <a:lstStyle/>
          <a:p>
            <a:pPr rtl="0">
              <a:lnSpc>
                <a:spcPct val="150000"/>
              </a:lnSpc>
            </a:pPr>
            <a:r>
              <a:rPr lang="pt-BR" dirty="0"/>
              <a:t>C++ </a:t>
            </a:r>
            <a:r>
              <a:rPr lang="pt-BR" dirty="0" err="1"/>
              <a:t>implemented</a:t>
            </a:r>
            <a:r>
              <a:rPr lang="pt-BR" dirty="0"/>
              <a:t> </a:t>
            </a:r>
            <a:r>
              <a:rPr lang="pt-BR" dirty="0" err="1"/>
              <a:t>library</a:t>
            </a:r>
            <a:endParaRPr lang="pt-BR" dirty="0"/>
          </a:p>
          <a:p>
            <a:pPr rtl="0">
              <a:lnSpc>
                <a:spcPct val="150000"/>
              </a:lnSpc>
            </a:pPr>
            <a:endParaRPr lang="pt-BR" dirty="0"/>
          </a:p>
          <a:p>
            <a:pPr rtl="0">
              <a:lnSpc>
                <a:spcPct val="150000"/>
              </a:lnSpc>
            </a:pPr>
            <a:r>
              <a:rPr lang="pt-BR" dirty="0"/>
              <a:t>ALSA interface</a:t>
            </a:r>
          </a:p>
          <a:p>
            <a:pPr rtl="0">
              <a:lnSpc>
                <a:spcPct val="150000"/>
              </a:lnSpc>
            </a:pPr>
            <a:endParaRPr lang="pt-BR" dirty="0"/>
          </a:p>
          <a:p>
            <a:pPr rtl="0">
              <a:lnSpc>
                <a:spcPct val="150000"/>
              </a:lnSpc>
            </a:pPr>
            <a:r>
              <a:rPr lang="pt-BR" dirty="0"/>
              <a:t>DSP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</a:t>
            </a:r>
            <a:r>
              <a:rPr lang="pt-BR" dirty="0" err="1"/>
              <a:t>libraries</a:t>
            </a:r>
            <a:r>
              <a:rPr lang="pt-BR" dirty="0"/>
              <a:t> </a:t>
            </a:r>
            <a:r>
              <a:rPr lang="pt-BR" dirty="0" err="1"/>
              <a:t>integration</a:t>
            </a:r>
            <a:r>
              <a:rPr lang="pt-BR" dirty="0"/>
              <a:t> </a:t>
            </a:r>
          </a:p>
          <a:p>
            <a:pPr rtl="0"/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6</a:t>
            </a:fld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694A95D-A389-4FE0-9872-28C0E7300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096" y="2046914"/>
            <a:ext cx="4481406" cy="328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74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4370572"/>
            <a:ext cx="6798250" cy="1674470"/>
          </a:xfrm>
        </p:spPr>
        <p:txBody>
          <a:bodyPr rtlCol="0"/>
          <a:lstStyle/>
          <a:p>
            <a:pPr rtl="0">
              <a:lnSpc>
                <a:spcPts val="5800"/>
              </a:lnSpc>
            </a:pPr>
            <a:r>
              <a:rPr lang="pt-BR" sz="5800" dirty="0" err="1"/>
              <a:t>Effects</a:t>
            </a:r>
            <a:endParaRPr lang="pt-BR" sz="5800" dirty="0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marL="28575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600" dirty="0" err="1"/>
              <a:t>Fuzz</a:t>
            </a:r>
            <a:endParaRPr lang="pt-BR" sz="1600" dirty="0"/>
          </a:p>
          <a:p>
            <a:pPr marL="28575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600" dirty="0" err="1"/>
              <a:t>Delay</a:t>
            </a:r>
            <a:endParaRPr lang="pt-BR" sz="1600" dirty="0"/>
          </a:p>
          <a:p>
            <a:pPr marL="28575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600" dirty="0" err="1"/>
              <a:t>Tremolo</a:t>
            </a:r>
            <a:endParaRPr lang="pt-BR" sz="1600" dirty="0"/>
          </a:p>
          <a:p>
            <a:pPr marL="28575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600" dirty="0" err="1"/>
              <a:t>Filter</a:t>
            </a:r>
            <a:endParaRPr lang="pt-BR" sz="1600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624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/>
              <a:t>fuzz</a:t>
            </a:r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8</a:t>
            </a:fld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694A95D-A389-4FE0-9872-28C0E7300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6105" y="1786555"/>
            <a:ext cx="5457763" cy="328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85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/>
              <a:t>Delay</a:t>
            </a:r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9</a:t>
            </a:fld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694A95D-A389-4FE0-9872-28C0E7300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6931" y="2091051"/>
            <a:ext cx="6249799" cy="267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09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5361_TF16411245.potx" id="{25765523-5243-4644-B89B-E405424BE005}" vid="{84AB5590-005A-4761-8997-295CCB49399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B61CFE-D4DA-4753-A9A5-D482B9609A35}">
  <ds:schemaRefs>
    <ds:schemaRef ds:uri="http://www.w3.org/XML/1998/namespace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schemas.microsoft.com/office/2006/metadata/properties"/>
    <ds:schemaRef ds:uri="fb0879af-3eba-417a-a55a-ffe6dcd6ca77"/>
    <ds:schemaRef ds:uri="http://purl.org/dc/elements/1.1/"/>
    <ds:schemaRef ds:uri="http://schemas.microsoft.com/office/2006/documentManagement/types"/>
    <ds:schemaRef ds:uri="6dc4bcd6-49db-4c07-9060-8acfc67cef9f"/>
    <ds:schemaRef ds:uri="http://schemas.microsoft.com/sharepoint/v3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58A784AD-7888-482C-A72A-80D3063962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colorida minimalista</Template>
  <TotalTime>0</TotalTime>
  <Words>141</Words>
  <Application>Microsoft Office PowerPoint</Application>
  <PresentationFormat>Widescreen</PresentationFormat>
  <Paragraphs>56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Corbel</vt:lpstr>
      <vt:lpstr>Times New Roman</vt:lpstr>
      <vt:lpstr>Tema do Office</vt:lpstr>
      <vt:lpstr>raspedal</vt:lpstr>
      <vt:lpstr>raspedal</vt:lpstr>
      <vt:lpstr>Main components</vt:lpstr>
      <vt:lpstr>Raspberry pi 3</vt:lpstr>
      <vt:lpstr>Audio Injector Sound CArd</vt:lpstr>
      <vt:lpstr>Gtk iostream</vt:lpstr>
      <vt:lpstr>Effects</vt:lpstr>
      <vt:lpstr>fuzz</vt:lpstr>
      <vt:lpstr>Delay</vt:lpstr>
      <vt:lpstr>tremolo</vt:lpstr>
      <vt:lpstr>filter</vt:lpstr>
      <vt:lpstr>demonstration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2019-11-20T19:55:16Z</dcterms:created>
  <dcterms:modified xsi:type="dcterms:W3CDTF">2019-11-21T14:35:56Z</dcterms:modified>
</cp:coreProperties>
</file>